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l'angle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apprendrez ce qu'est un tableau croisé dynamique, distinguerez les principales sections de l'interface Visualiseur de Données et identifierez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de grandes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de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mettrons l'accent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Directives relatives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